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7F728C-136B-4BDE-B65B-8104937AEB2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D1A357-07CD-4D08-8068-C55919898A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Музыкальная азбука</a:t>
            </a:r>
            <a:endParaRPr lang="ru-RU" dirty="0"/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939334"/>
          </a:xfrm>
        </p:spPr>
        <p:txBody>
          <a:bodyPr/>
          <a:lstStyle/>
          <a:p>
            <a:r>
              <a:rPr lang="ru-RU" dirty="0" smtClean="0"/>
              <a:t>Составила учитель музыки МАОУ « СОШ №55 Лёвина Елена Валериевна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0259" cy="46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Четвёртая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96952"/>
            <a:ext cx="8749875" cy="20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cuments\senar.ru_p017.jpgрахманин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17" y="188640"/>
            <a:ext cx="4976559" cy="64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8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Пятая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390" y="2247900"/>
            <a:ext cx="620522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218757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dirty="0" smtClean="0"/>
              <a:t>Получилось слово…?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18890" cy="450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0113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3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2-tub-ru.yandex.net/i?id=59e7a0a4f19f0871f83d12a5baba8f5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" y="388446"/>
            <a:ext cx="907082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128" y="2492896"/>
            <a:ext cx="8109769" cy="34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4513"/>
            <a:ext cx="6583487" cy="658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124744"/>
            <a:ext cx="5472608" cy="538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Третья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59735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</TotalTime>
  <Words>26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Музыкальная азбука</vt:lpstr>
      <vt:lpstr>Первая буква</vt:lpstr>
      <vt:lpstr>Презентация PowerPoint</vt:lpstr>
      <vt:lpstr>Презентация PowerPoint</vt:lpstr>
      <vt:lpstr>Вторая буква</vt:lpstr>
      <vt:lpstr>Презентация PowerPoint</vt:lpstr>
      <vt:lpstr>Презентация PowerPoint</vt:lpstr>
      <vt:lpstr>Третья буква</vt:lpstr>
      <vt:lpstr>Презентация PowerPoint</vt:lpstr>
      <vt:lpstr>Презентация PowerPoint</vt:lpstr>
      <vt:lpstr>Четвёртая буква</vt:lpstr>
      <vt:lpstr>Презентация PowerPoint</vt:lpstr>
      <vt:lpstr>Презентация PowerPoint</vt:lpstr>
      <vt:lpstr>Пятая буква</vt:lpstr>
      <vt:lpstr>Презентация PowerPoint</vt:lpstr>
      <vt:lpstr>Презентация PowerPoint</vt:lpstr>
      <vt:lpstr>Получилось слово…?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</dc:title>
  <dc:creator>1</dc:creator>
  <cp:lastModifiedBy>1</cp:lastModifiedBy>
  <cp:revision>5</cp:revision>
  <dcterms:created xsi:type="dcterms:W3CDTF">2017-02-27T16:15:13Z</dcterms:created>
  <dcterms:modified xsi:type="dcterms:W3CDTF">2020-12-09T14:54:38Z</dcterms:modified>
</cp:coreProperties>
</file>