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7" r:id="rId6"/>
    <p:sldId id="259" r:id="rId7"/>
    <p:sldId id="268" r:id="rId8"/>
    <p:sldId id="260" r:id="rId9"/>
    <p:sldId id="269" r:id="rId10"/>
    <p:sldId id="261" r:id="rId11"/>
    <p:sldId id="270" r:id="rId12"/>
    <p:sldId id="262" r:id="rId13"/>
    <p:sldId id="273" r:id="rId14"/>
    <p:sldId id="263" r:id="rId15"/>
    <p:sldId id="272" r:id="rId16"/>
    <p:sldId id="264" r:id="rId17"/>
    <p:sldId id="271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D08B-DF23-4D31-818D-C844B4B7217F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F764-4A40-4D1F-92D7-9E54704E2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203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D08B-DF23-4D31-818D-C844B4B7217F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F764-4A40-4D1F-92D7-9E54704E2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33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D08B-DF23-4D31-818D-C844B4B7217F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F764-4A40-4D1F-92D7-9E54704E2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8032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D08B-DF23-4D31-818D-C844B4B7217F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F764-4A40-4D1F-92D7-9E54704E2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7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D08B-DF23-4D31-818D-C844B4B7217F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F764-4A40-4D1F-92D7-9E54704E2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110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D08B-DF23-4D31-818D-C844B4B7217F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F764-4A40-4D1F-92D7-9E54704E2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303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D08B-DF23-4D31-818D-C844B4B7217F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F764-4A40-4D1F-92D7-9E54704E2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93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D08B-DF23-4D31-818D-C844B4B7217F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F764-4A40-4D1F-92D7-9E54704E2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967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D08B-DF23-4D31-818D-C844B4B7217F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F764-4A40-4D1F-92D7-9E54704E2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28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D08B-DF23-4D31-818D-C844B4B7217F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F764-4A40-4D1F-92D7-9E54704E2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102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0D08B-DF23-4D31-818D-C844B4B7217F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F764-4A40-4D1F-92D7-9E54704E2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387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0D08B-DF23-4D31-818D-C844B4B7217F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9F764-4A40-4D1F-92D7-9E54704E28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Музыкальная азбука 3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5085184"/>
            <a:ext cx="5648672" cy="55361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Составила учитель музыки МАОУ «СОШ № 55»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Лёвина Елена Валериевна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13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Пятая буква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24" y="1600200"/>
            <a:ext cx="805355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947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Пятая буква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049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Шестая буква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394" y="1600200"/>
            <a:ext cx="33492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157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Шестая буква</a:t>
            </a:r>
            <a:endParaRPr lang="ru-RU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5860"/>
            <a:ext cx="8229600" cy="285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919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Седьмая буква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872456"/>
            <a:ext cx="57531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835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Седьмая буква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82384"/>
            <a:ext cx="6122044" cy="425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026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Восьмая буква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075" y="1600200"/>
            <a:ext cx="31618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115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Восьмая буква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405" y="1600200"/>
            <a:ext cx="679319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179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это…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Симфония!</a:t>
            </a:r>
            <a:endParaRPr lang="ru-RU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10536"/>
            <a:ext cx="4115480" cy="528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931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Первая буква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465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Первая буква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662" y="1600200"/>
            <a:ext cx="451467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950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Вторая буква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32856"/>
            <a:ext cx="6430639" cy="3433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135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Вторая буква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27" y="1600200"/>
            <a:ext cx="659654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427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Третья буква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213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Третья буква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604" y="1600200"/>
            <a:ext cx="519479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053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Четвёртая буква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9" r="38187"/>
          <a:stretch/>
        </p:blipFill>
        <p:spPr bwMode="auto">
          <a:xfrm>
            <a:off x="2627784" y="1916832"/>
            <a:ext cx="3785058" cy="388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069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Четвёртая буква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09" y="1600200"/>
            <a:ext cx="474038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3652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52</Words>
  <Application>Microsoft Office PowerPoint</Application>
  <PresentationFormat>Экран (4:3)</PresentationFormat>
  <Paragraphs>21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Музыкальная азбука 3</vt:lpstr>
      <vt:lpstr>Первая буква</vt:lpstr>
      <vt:lpstr>Первая буква</vt:lpstr>
      <vt:lpstr>Вторая буква</vt:lpstr>
      <vt:lpstr>Вторая буква</vt:lpstr>
      <vt:lpstr>Третья буква</vt:lpstr>
      <vt:lpstr>Третья буква</vt:lpstr>
      <vt:lpstr>Четвёртая буква</vt:lpstr>
      <vt:lpstr>Четвёртая буква</vt:lpstr>
      <vt:lpstr>Пятая буква</vt:lpstr>
      <vt:lpstr>Пятая буква</vt:lpstr>
      <vt:lpstr>Шестая буква</vt:lpstr>
      <vt:lpstr>Шестая буква</vt:lpstr>
      <vt:lpstr>Седьмая буква</vt:lpstr>
      <vt:lpstr>Седьмая буква</vt:lpstr>
      <vt:lpstr>Восьмая буква</vt:lpstr>
      <vt:lpstr>Восьмая буква</vt:lpstr>
      <vt:lpstr>И это…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Музыкальная азбука 3</dc:title>
  <dc:creator>1</dc:creator>
  <cp:lastModifiedBy>1</cp:lastModifiedBy>
  <cp:revision>3</cp:revision>
  <dcterms:created xsi:type="dcterms:W3CDTF">2017-04-30T17:18:32Z</dcterms:created>
  <dcterms:modified xsi:type="dcterms:W3CDTF">2020-12-09T14:51:47Z</dcterms:modified>
</cp:coreProperties>
</file>