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294" r:id="rId3"/>
    <p:sldId id="287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27" autoAdjust="0"/>
  </p:normalViewPr>
  <p:slideViewPr>
    <p:cSldViewPr>
      <p:cViewPr varScale="1">
        <p:scale>
          <a:sx n="95" d="100"/>
          <a:sy n="95" d="100"/>
        </p:scale>
        <p:origin x="19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F57C-29E6-447F-81BD-DF3C9A872B9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BD14-4EF1-4177-B8C8-93421DDA3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8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E6A63-8857-4328-B3E1-CA270EFCFD1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B907-FDD2-4C3E-B314-4EFFD5410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0"/>
            <a:ext cx="612068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 реализует 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411760" y="2420888"/>
            <a:ext cx="5832648" cy="639762"/>
          </a:xfrm>
        </p:spPr>
        <p:txBody>
          <a:bodyPr>
            <a:noAutofit/>
          </a:bodyPr>
          <a:lstStyle/>
          <a:p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051720" y="3284984"/>
            <a:ext cx="6912768" cy="2628145"/>
          </a:xfrm>
          <a:prstGeom prst="rect">
            <a:avLst/>
          </a:prstGeom>
        </p:spPr>
      </p:pic>
      <p:pic>
        <p:nvPicPr>
          <p:cNvPr id="8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160" y="0"/>
            <a:ext cx="1611560" cy="1422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3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192" y="0"/>
            <a:ext cx="1700808" cy="17008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2"/>
            <a:ext cx="1728192" cy="1728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636912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Учебники закладывают прочные основы языкового образования и грамотного письма, способствуют развитию мышления и речи детей. Большое внимание уделяется нравственному развитию младших школьников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131024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2-х частях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564904"/>
            <a:ext cx="2942385" cy="35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69168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2"/>
            <a:ext cx="1728192" cy="1728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348880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сопровождают учеников с самого первого урока и на протяжении 4-х лет. Вместе с Мудрой черепахой ребёнок пытается ответить глупенькому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Муравьишке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-Вопросику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 или иные интересные вопросы.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131840" y="692696"/>
            <a:ext cx="4906888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b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2-х частях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276872"/>
            <a:ext cx="2591096" cy="3168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4005064"/>
            <a:ext cx="3644229" cy="21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573" y="0"/>
            <a:ext cx="1700808" cy="17008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2"/>
            <a:ext cx="1800200" cy="1800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2483768" y="2060848"/>
            <a:ext cx="6407423" cy="386080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Ценность УМК «Школа России» состоит в том, что эта программа близка педагогам, понятна детям и нравится родителям. </a:t>
            </a:r>
            <a:b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УМК «Школа России» получил широкое признание в школах Российской Федерации. </a:t>
            </a:r>
            <a:endParaRPr lang="ru-RU" sz="2400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1273" y="0"/>
            <a:ext cx="1700808" cy="17008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2420888"/>
            <a:ext cx="62764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</a:p>
          <a:p>
            <a:pPr algn="ctr"/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УМК</a:t>
            </a:r>
          </a:p>
          <a:p>
            <a:pPr algn="ctr"/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России»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3"/>
            <a:ext cx="1800200" cy="17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36912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«Школа России»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работает в качестве единого целого с 2001 года, поэтому имеет огромный, годами проверенный, педагогический опыт. Авторы программы взяли все лучшее, что было накоплено и апробировано в практике многих педагогов отечественного образования.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Комплект доказал свою доступность для учащихся младшего школьного возраста и гарантирует достижение положительных результатов.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192" y="0"/>
            <a:ext cx="1700808" cy="17008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2"/>
            <a:ext cx="1800200" cy="173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1184" y="0"/>
            <a:ext cx="1772816" cy="177281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2"/>
            <a:ext cx="1806746" cy="1728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9792" y="2276872"/>
            <a:ext cx="5814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приоритет воспитания в образовательном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личностно-ориентированный 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обучения;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сочетание инновационных подходов с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отечественного образования.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844" y="2668"/>
            <a:ext cx="1842156" cy="184215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2"/>
            <a:ext cx="1800200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9792" y="2420888"/>
            <a:ext cx="5701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УМК «Школа России» полностью соответствует целевым установкам, заложенным в «Концепции духовно-нравственного развития и воспитания личности гражданина России».</a:t>
            </a:r>
          </a:p>
        </p:txBody>
      </p:sp>
    </p:spTree>
    <p:extLst>
      <p:ext uri="{BB962C8B-B14F-4D97-AF65-F5344CB8AC3E}">
        <p14:creationId xmlns:p14="http://schemas.microsoft.com/office/powerpoint/2010/main" val="34465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99392"/>
            <a:ext cx="1800200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808" y="2492896"/>
            <a:ext cx="3225872" cy="2952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2420888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 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еализует Федеральный государственный образовательный стандарт начального общего образования 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  завершенные линии учебников по всем основным предметам начального образования.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69168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-99392"/>
            <a:ext cx="1872208" cy="1872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139" y="1628800"/>
            <a:ext cx="2230056" cy="2799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130757"/>
            <a:ext cx="2303387" cy="2889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51720" y="2348880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учебника способствует формированию у учащихся системы начальных математических знаний и умений применять их для решения учебно-познавательных и практических задач. Содержание и структура учебника направлены на достижения учащимися личностных,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результатов.</a:t>
            </a:r>
            <a:endParaRPr lang="ru-RU" sz="24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131024" cy="1143000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-1"/>
            <a:ext cx="1599295" cy="159929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-99392"/>
            <a:ext cx="1872208" cy="1872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420888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педагогам выстраивать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как с уже читающими детьми, так и с теми, кто ещё не может читать.</a:t>
            </a:r>
          </a:p>
          <a:p>
            <a:pPr algn="ct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учебников включены задания для диагностики и материалы для проектной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63888" y="692696"/>
            <a:ext cx="3600400" cy="1570186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и чтению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02" y="2420888"/>
            <a:ext cx="3030834" cy="39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9311s003.edusite.ru/images/sol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936" y="0"/>
            <a:ext cx="1844824" cy="184482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-99392"/>
            <a:ext cx="1872208" cy="1862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492896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подготовки руки к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письму</a:t>
            </a:r>
            <a:r>
              <a:rPr lang="en-US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 предложений, написанных печатным шрифтом или рукописным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</a:t>
            </a:r>
            <a:r>
              <a:rPr lang="en-US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4680520" cy="99898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«Русской азбуке» </a:t>
            </a: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4-х частях)</a:t>
            </a:r>
            <a:b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005064"/>
            <a:ext cx="3744416" cy="26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303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Школа реализует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Обучение грамоте и чтению</vt:lpstr>
      <vt:lpstr> Прописи  к «Русской азбуке»  (в 4-х частях) </vt:lpstr>
      <vt:lpstr>Русский язык  (в 2-х частях)</vt:lpstr>
      <vt:lpstr>Окружающий мир (в 2-х частях)</vt:lpstr>
      <vt:lpstr>Ценность УМК «Школа России» состоит в том, что эта программа близка педагогам, понятна детям и нравится родителям.       УМК «Школа России» получил широкое признание в школах Российской Федерации.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Администрация</cp:lastModifiedBy>
  <cp:revision>50</cp:revision>
  <dcterms:created xsi:type="dcterms:W3CDTF">2016-11-24T13:19:31Z</dcterms:created>
  <dcterms:modified xsi:type="dcterms:W3CDTF">2024-03-06T10:26:00Z</dcterms:modified>
</cp:coreProperties>
</file>